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287000" cy="128571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1" autoAdjust="0"/>
    <p:restoredTop sz="94660"/>
  </p:normalViewPr>
  <p:slideViewPr>
    <p:cSldViewPr snapToGrid="0">
      <p:cViewPr>
        <p:scale>
          <a:sx n="40" d="100"/>
          <a:sy n="40" d="100"/>
        </p:scale>
        <p:origin x="835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04171"/>
            <a:ext cx="8743950" cy="4476197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6752988"/>
            <a:ext cx="7715250" cy="3104171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42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164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3205366"/>
            <a:ext cx="8872538" cy="5348222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8604184"/>
            <a:ext cx="8872538" cy="2812503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05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3422624"/>
            <a:ext cx="4371975" cy="8157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3422624"/>
            <a:ext cx="4371975" cy="8157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8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4528"/>
            <a:ext cx="8872538" cy="24851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3151792"/>
            <a:ext cx="4351883" cy="154464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4696436"/>
            <a:ext cx="4351883" cy="6907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3151792"/>
            <a:ext cx="4373315" cy="154464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4696436"/>
            <a:ext cx="4373315" cy="6907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73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946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525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144"/>
            <a:ext cx="3317825" cy="300000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851196"/>
            <a:ext cx="5207794" cy="9136919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149"/>
            <a:ext cx="3317825" cy="714584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68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144"/>
            <a:ext cx="3317825" cy="300000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851196"/>
            <a:ext cx="5207794" cy="9136919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149"/>
            <a:ext cx="3317825" cy="714584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4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5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684525"/>
            <a:ext cx="2218134" cy="10895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684525"/>
            <a:ext cx="6525816" cy="10895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94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684528"/>
            <a:ext cx="8872538" cy="2485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3422624"/>
            <a:ext cx="8872538" cy="8157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1916688"/>
            <a:ext cx="2314575" cy="684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A05187-4A09-46F1-A530-98EA17CCDA48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1916688"/>
            <a:ext cx="3471863" cy="684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1916688"/>
            <a:ext cx="2314575" cy="684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C33785-63B1-4B94-95E8-E0B5FC4A5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5E16B-8D1F-F1D6-E470-CE25331F98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35293-1A54-A562-D7B2-B728AD1E6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487" y="7934329"/>
            <a:ext cx="8582025" cy="1827829"/>
          </a:xfrm>
        </p:spPr>
        <p:txBody>
          <a:bodyPr/>
          <a:lstStyle/>
          <a:p>
            <a:r>
              <a:rPr lang="en-US" dirty="0"/>
              <a:t>Insert Your Image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9363AD-8AE9-A0E8-BA27-623F25639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10689354"/>
            <a:ext cx="4610101" cy="19744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BF76C4-6D2E-A2A9-7669-13D286019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183" y="11277600"/>
            <a:ext cx="4723768" cy="11880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6407C0-40AA-FC74-2FFA-4A438EBD9D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1" t="7034" r="1529"/>
          <a:stretch>
            <a:fillRect/>
          </a:stretch>
        </p:blipFill>
        <p:spPr>
          <a:xfrm>
            <a:off x="0" y="-36380"/>
            <a:ext cx="10287000" cy="704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395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934BF59EF47C44AFA688DB7F3644A3" ma:contentTypeVersion="17" ma:contentTypeDescription="Create a new document." ma:contentTypeScope="" ma:versionID="212d5b4b95ff8b1ac0b56dea35188cd7">
  <xsd:schema xmlns:xsd="http://www.w3.org/2001/XMLSchema" xmlns:xs="http://www.w3.org/2001/XMLSchema" xmlns:p="http://schemas.microsoft.com/office/2006/metadata/properties" xmlns:ns2="5a35b070-1fa3-4251-9b5b-f8dab6a33eed" xmlns:ns3="f0b467e0-d15f-4f4b-a00e-9077ca136a55" targetNamespace="http://schemas.microsoft.com/office/2006/metadata/properties" ma:root="true" ma:fieldsID="7eeaf6462a9e523d6bcf99afb6c4b7e4" ns2:_="" ns3:_="">
    <xsd:import namespace="5a35b070-1fa3-4251-9b5b-f8dab6a33eed"/>
    <xsd:import namespace="f0b467e0-d15f-4f4b-a00e-9077ca136a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35b070-1fa3-4251-9b5b-f8dab6a33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dcaf378-84a3-45dc-9c60-8ec780caa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b467e0-d15f-4f4b-a00e-9077ca136a5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875805ac-474c-46a0-9118-c2e64a93a9a1}" ma:internalName="TaxCatchAll" ma:showField="CatchAllData" ma:web="f0b467e0-d15f-4f4b-a00e-9077ca136a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b467e0-d15f-4f4b-a00e-9077ca136a55" xsi:nil="true"/>
    <lcf76f155ced4ddcb4097134ff3c332f xmlns="5a35b070-1fa3-4251-9b5b-f8dab6a33ee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A96690B-0099-4797-A9E6-E293554064B7}"/>
</file>

<file path=customXml/itemProps2.xml><?xml version="1.0" encoding="utf-8"?>
<ds:datastoreItem xmlns:ds="http://schemas.openxmlformats.org/officeDocument/2006/customXml" ds:itemID="{56CEA5A6-0E48-46BD-A345-5D70982E52A2}"/>
</file>

<file path=customXml/itemProps3.xml><?xml version="1.0" encoding="utf-8"?>
<ds:datastoreItem xmlns:ds="http://schemas.openxmlformats.org/officeDocument/2006/customXml" ds:itemID="{5DE04F47-4CC2-4187-830B-BDAB48BE26D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4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Greiner, Jill</dc:creator>
  <cp:lastModifiedBy>Greiner, Jill</cp:lastModifiedBy>
  <cp:revision>1</cp:revision>
  <dcterms:created xsi:type="dcterms:W3CDTF">2026-04-17T15:32:51Z</dcterms:created>
  <dcterms:modified xsi:type="dcterms:W3CDTF">2026-04-17T15:49:16Z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0x0101000D934BF59EF47C44AFA688DB7F3644A3</vt:lpwstr>
  </property>
</Properties>
</file>